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63" r:id="rId6"/>
    <p:sldId id="265" r:id="rId7"/>
    <p:sldId id="267" r:id="rId8"/>
    <p:sldId id="269" r:id="rId9"/>
    <p:sldId id="271" r:id="rId10"/>
    <p:sldId id="273" r:id="rId11"/>
    <p:sldId id="276" r:id="rId12"/>
    <p:sldId id="275" r:id="rId13"/>
  </p:sldIdLst>
  <p:sldSz cx="9144000" cy="5143500" type="screen16x9"/>
  <p:notesSz cx="6858000" cy="9144000"/>
  <p:embeddedFontLst>
    <p:embeddedFont>
      <p:font typeface="Shippori Antique" panose="020B0604020202020204" charset="-128"/>
      <p:regular r:id="rId15"/>
    </p:embeddedFont>
    <p:embeddedFont>
      <p:font typeface="Alata" panose="020B0604020202020204" charset="0"/>
      <p:regular r:id="rId16"/>
    </p:embeddedFont>
    <p:embeddedFont>
      <p:font typeface="Arial Bold" panose="020B0704020202020204" pitchFamily="34" charset="0"/>
      <p:bold r:id="rId17"/>
    </p:embeddedFont>
    <p:embeddedFont>
      <p:font typeface="Nunito Light" pitchFamily="2" charset="0"/>
      <p:regular r:id="rId18"/>
      <p: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F840CF-FA58-47A4-8C90-B840163064C9}" v="7" dt="2025-02-23T20:32:02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-19" y="830"/>
      </p:cViewPr>
      <p:guideLst>
        <p:guide orient="horz" pos="5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elendra Rauniyar" userId="b5f9048bddb16064" providerId="LiveId" clId="{A8F840CF-FA58-47A4-8C90-B840163064C9}"/>
    <pc:docChg chg="undo custSel addSld modSld sldOrd">
      <pc:chgData name="khelendra Rauniyar" userId="b5f9048bddb16064" providerId="LiveId" clId="{A8F840CF-FA58-47A4-8C90-B840163064C9}" dt="2025-02-24T17:02:08.260" v="438" actId="20577"/>
      <pc:docMkLst>
        <pc:docMk/>
      </pc:docMkLst>
      <pc:sldChg chg="addSp modSp mod">
        <pc:chgData name="khelendra Rauniyar" userId="b5f9048bddb16064" providerId="LiveId" clId="{A8F840CF-FA58-47A4-8C90-B840163064C9}" dt="2025-02-23T20:24:44.216" v="36" actId="14100"/>
        <pc:sldMkLst>
          <pc:docMk/>
          <pc:sldMk cId="0" sldId="256"/>
        </pc:sldMkLst>
        <pc:spChg chg="mod">
          <ac:chgData name="khelendra Rauniyar" userId="b5f9048bddb16064" providerId="LiveId" clId="{A8F840CF-FA58-47A4-8C90-B840163064C9}" dt="2025-02-23T20:21:28.557" v="9" actId="20577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khelendra Rauniyar" userId="b5f9048bddb16064" providerId="LiveId" clId="{A8F840CF-FA58-47A4-8C90-B840163064C9}" dt="2025-02-23T20:24:44.216" v="36" actId="14100"/>
          <ac:picMkLst>
            <pc:docMk/>
            <pc:sldMk cId="0" sldId="256"/>
            <ac:picMk id="8" creationId="{8DB42B3B-84AB-6550-402C-D29348CE2742}"/>
          </ac:picMkLst>
        </pc:picChg>
      </pc:sldChg>
      <pc:sldChg chg="addSp delSp modSp mod delAnim modAnim">
        <pc:chgData name="khelendra Rauniyar" userId="b5f9048bddb16064" providerId="LiveId" clId="{A8F840CF-FA58-47A4-8C90-B840163064C9}" dt="2025-02-24T16:54:53.412" v="379" actId="14100"/>
        <pc:sldMkLst>
          <pc:docMk/>
          <pc:sldMk cId="0" sldId="259"/>
        </pc:sldMkLst>
        <pc:spChg chg="del">
          <ac:chgData name="khelendra Rauniyar" userId="b5f9048bddb16064" providerId="LiveId" clId="{A8F840CF-FA58-47A4-8C90-B840163064C9}" dt="2025-02-23T20:21:54.525" v="11" actId="478"/>
          <ac:spMkLst>
            <pc:docMk/>
            <pc:sldMk cId="0" sldId="259"/>
            <ac:spMk id="4" creationId="{B5D0477B-FA1C-8F8E-5C0D-7961A7166E04}"/>
          </ac:spMkLst>
        </pc:spChg>
        <pc:spChg chg="mod">
          <ac:chgData name="khelendra Rauniyar" userId="b5f9048bddb16064" providerId="LiveId" clId="{A8F840CF-FA58-47A4-8C90-B840163064C9}" dt="2025-02-24T16:54:53.412" v="379" actId="14100"/>
          <ac:spMkLst>
            <pc:docMk/>
            <pc:sldMk cId="0" sldId="259"/>
            <ac:spMk id="301" creationId="{00000000-0000-0000-0000-000000000000}"/>
          </ac:spMkLst>
        </pc:spChg>
        <pc:picChg chg="add del mod">
          <ac:chgData name="khelendra Rauniyar" userId="b5f9048bddb16064" providerId="LiveId" clId="{A8F840CF-FA58-47A4-8C90-B840163064C9}" dt="2025-02-23T20:24:00.376" v="28" actId="478"/>
          <ac:picMkLst>
            <pc:docMk/>
            <pc:sldMk cId="0" sldId="259"/>
            <ac:picMk id="6" creationId="{2DDCAB0A-63DE-23EB-AF58-E2602BB69DF4}"/>
          </ac:picMkLst>
        </pc:picChg>
        <pc:picChg chg="del">
          <ac:chgData name="khelendra Rauniyar" userId="b5f9048bddb16064" providerId="LiveId" clId="{A8F840CF-FA58-47A4-8C90-B840163064C9}" dt="2025-02-23T20:21:45.773" v="10" actId="478"/>
          <ac:picMkLst>
            <pc:docMk/>
            <pc:sldMk cId="0" sldId="259"/>
            <ac:picMk id="7" creationId="{62B5D415-BB25-63A6-BFA1-CEF8664709EA}"/>
          </ac:picMkLst>
        </pc:picChg>
        <pc:picChg chg="add mod">
          <ac:chgData name="khelendra Rauniyar" userId="b5f9048bddb16064" providerId="LiveId" clId="{A8F840CF-FA58-47A4-8C90-B840163064C9}" dt="2025-02-23T20:24:23.508" v="32" actId="1076"/>
          <ac:picMkLst>
            <pc:docMk/>
            <pc:sldMk cId="0" sldId="259"/>
            <ac:picMk id="9" creationId="{0669B92C-44FB-B68A-0633-E9B55BA50883}"/>
          </ac:picMkLst>
        </pc:picChg>
      </pc:sldChg>
      <pc:sldChg chg="modSp mod">
        <pc:chgData name="khelendra Rauniyar" userId="b5f9048bddb16064" providerId="LiveId" clId="{A8F840CF-FA58-47A4-8C90-B840163064C9}" dt="2025-02-24T16:55:29.201" v="380" actId="313"/>
        <pc:sldMkLst>
          <pc:docMk/>
          <pc:sldMk cId="0" sldId="263"/>
        </pc:sldMkLst>
        <pc:spChg chg="mod">
          <ac:chgData name="khelendra Rauniyar" userId="b5f9048bddb16064" providerId="LiveId" clId="{A8F840CF-FA58-47A4-8C90-B840163064C9}" dt="2025-02-24T16:55:29.201" v="380" actId="313"/>
          <ac:spMkLst>
            <pc:docMk/>
            <pc:sldMk cId="0" sldId="263"/>
            <ac:spMk id="329" creationId="{00000000-0000-0000-0000-000000000000}"/>
          </ac:spMkLst>
        </pc:spChg>
      </pc:sldChg>
      <pc:sldChg chg="modSp mod">
        <pc:chgData name="khelendra Rauniyar" userId="b5f9048bddb16064" providerId="LiveId" clId="{A8F840CF-FA58-47A4-8C90-B840163064C9}" dt="2025-02-24T17:00:29.462" v="417" actId="20577"/>
        <pc:sldMkLst>
          <pc:docMk/>
          <pc:sldMk cId="0" sldId="267"/>
        </pc:sldMkLst>
        <pc:spChg chg="mod">
          <ac:chgData name="khelendra Rauniyar" userId="b5f9048bddb16064" providerId="LiveId" clId="{A8F840CF-FA58-47A4-8C90-B840163064C9}" dt="2025-02-24T17:00:29.462" v="417" actId="20577"/>
          <ac:spMkLst>
            <pc:docMk/>
            <pc:sldMk cId="0" sldId="267"/>
            <ac:spMk id="357" creationId="{00000000-0000-0000-0000-000000000000}"/>
          </ac:spMkLst>
        </pc:spChg>
      </pc:sldChg>
      <pc:sldChg chg="modSp mod">
        <pc:chgData name="khelendra Rauniyar" userId="b5f9048bddb16064" providerId="LiveId" clId="{A8F840CF-FA58-47A4-8C90-B840163064C9}" dt="2025-02-24T17:00:58.474" v="436" actId="20577"/>
        <pc:sldMkLst>
          <pc:docMk/>
          <pc:sldMk cId="0" sldId="269"/>
        </pc:sldMkLst>
        <pc:spChg chg="mod">
          <ac:chgData name="khelendra Rauniyar" userId="b5f9048bddb16064" providerId="LiveId" clId="{A8F840CF-FA58-47A4-8C90-B840163064C9}" dt="2025-02-24T17:00:58.474" v="436" actId="20577"/>
          <ac:spMkLst>
            <pc:docMk/>
            <pc:sldMk cId="0" sldId="269"/>
            <ac:spMk id="371" creationId="{00000000-0000-0000-0000-000000000000}"/>
          </ac:spMkLst>
        </pc:spChg>
      </pc:sldChg>
      <pc:sldChg chg="modSp mod">
        <pc:chgData name="khelendra Rauniyar" userId="b5f9048bddb16064" providerId="LiveId" clId="{A8F840CF-FA58-47A4-8C90-B840163064C9}" dt="2025-02-23T20:29:42.104" v="302" actId="14100"/>
        <pc:sldMkLst>
          <pc:docMk/>
          <pc:sldMk cId="0" sldId="271"/>
        </pc:sldMkLst>
        <pc:spChg chg="mod">
          <ac:chgData name="khelendra Rauniyar" userId="b5f9048bddb16064" providerId="LiveId" clId="{A8F840CF-FA58-47A4-8C90-B840163064C9}" dt="2025-02-23T20:29:42.104" v="302" actId="14100"/>
          <ac:spMkLst>
            <pc:docMk/>
            <pc:sldMk cId="0" sldId="271"/>
            <ac:spMk id="385" creationId="{00000000-0000-0000-0000-000000000000}"/>
          </ac:spMkLst>
        </pc:spChg>
      </pc:sldChg>
      <pc:sldChg chg="modSp mod">
        <pc:chgData name="khelendra Rauniyar" userId="b5f9048bddb16064" providerId="LiveId" clId="{A8F840CF-FA58-47A4-8C90-B840163064C9}" dt="2025-02-24T17:01:39.798" v="437" actId="14100"/>
        <pc:sldMkLst>
          <pc:docMk/>
          <pc:sldMk cId="0" sldId="273"/>
        </pc:sldMkLst>
        <pc:spChg chg="mod">
          <ac:chgData name="khelendra Rauniyar" userId="b5f9048bddb16064" providerId="LiveId" clId="{A8F840CF-FA58-47A4-8C90-B840163064C9}" dt="2025-02-24T17:01:39.798" v="437" actId="14100"/>
          <ac:spMkLst>
            <pc:docMk/>
            <pc:sldMk cId="0" sldId="273"/>
            <ac:spMk id="399" creationId="{00000000-0000-0000-0000-000000000000}"/>
          </ac:spMkLst>
        </pc:spChg>
      </pc:sldChg>
      <pc:sldChg chg="modSp mod">
        <pc:chgData name="khelendra Rauniyar" userId="b5f9048bddb16064" providerId="LiveId" clId="{A8F840CF-FA58-47A4-8C90-B840163064C9}" dt="2025-02-24T17:02:08.260" v="438" actId="20577"/>
        <pc:sldMkLst>
          <pc:docMk/>
          <pc:sldMk cId="0" sldId="275"/>
        </pc:sldMkLst>
        <pc:spChg chg="mod">
          <ac:chgData name="khelendra Rauniyar" userId="b5f9048bddb16064" providerId="LiveId" clId="{A8F840CF-FA58-47A4-8C90-B840163064C9}" dt="2025-02-24T17:02:08.260" v="438" actId="20577"/>
          <ac:spMkLst>
            <pc:docMk/>
            <pc:sldMk cId="0" sldId="275"/>
            <ac:spMk id="413" creationId="{00000000-0000-0000-0000-000000000000}"/>
          </ac:spMkLst>
        </pc:spChg>
      </pc:sldChg>
      <pc:sldChg chg="addSp modSp new mod ord modAnim">
        <pc:chgData name="khelendra Rauniyar" userId="b5f9048bddb16064" providerId="LiveId" clId="{A8F840CF-FA58-47A4-8C90-B840163064C9}" dt="2025-02-23T20:32:09.799" v="373" actId="14100"/>
        <pc:sldMkLst>
          <pc:docMk/>
          <pc:sldMk cId="2903052534" sldId="276"/>
        </pc:sldMkLst>
        <pc:spChg chg="add mod">
          <ac:chgData name="khelendra Rauniyar" userId="b5f9048bddb16064" providerId="LiveId" clId="{A8F840CF-FA58-47A4-8C90-B840163064C9}" dt="2025-02-23T20:31:46.220" v="370" actId="1076"/>
          <ac:spMkLst>
            <pc:docMk/>
            <pc:sldMk cId="2903052534" sldId="276"/>
            <ac:spMk id="2" creationId="{AAEAFD31-9A07-96B5-AB9A-A4C05B9C3E12}"/>
          </ac:spMkLst>
        </pc:spChg>
        <pc:picChg chg="add mod">
          <ac:chgData name="khelendra Rauniyar" userId="b5f9048bddb16064" providerId="LiveId" clId="{A8F840CF-FA58-47A4-8C90-B840163064C9}" dt="2025-02-23T20:32:09.799" v="373" actId="14100"/>
          <ac:picMkLst>
            <pc:docMk/>
            <pc:sldMk cId="2903052534" sldId="276"/>
            <ac:picMk id="3" creationId="{965D335C-22E7-E600-0722-D8DE4FCE2A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cfb84bc69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cfb84bc69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2cfb84bc6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2cfb84bc6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cfb84bc6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cfb84bc6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cfb84bc6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cfb84bc6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cfb84bc6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cfb84bc6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cfb84bc69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cfb84bc69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2cfb84bc69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2cfb84bc69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cfb84bc69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cfb84bc69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://bit.ly/2TyoMsr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s://bit.ly/3A1uf1Q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994875" y="-2996101"/>
            <a:ext cx="17728198" cy="11730676"/>
            <a:chOff x="-3994875" y="-2996101"/>
            <a:chExt cx="17728198" cy="11730676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4501175" y="2387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758669">
              <a:off x="2646293" y="1223225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3438224" y="176211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6"/>
            <a:srcRect l="9001" t="6569" r="3693" b="6984"/>
            <a:stretch>
              <a:fillRect/>
            </a:stretch>
          </p:blipFill>
          <p:spPr>
            <a:xfrm rot="561360">
              <a:off x="1362775" y="1489875"/>
              <a:ext cx="10410425" cy="584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3994875" y="-2539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10800000">
              <a:off x="-1271649" y="-299610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 rot="-1392836">
              <a:off x="-2955252" y="-125437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9">
              <a:alphaModFix amt="35000"/>
            </a:blip>
            <a:srcRect l="43826" t="67805"/>
            <a:stretch>
              <a:fillRect/>
            </a:stretch>
          </p:blipFill>
          <p:spPr>
            <a:xfrm flipH="1">
              <a:off x="4501173" y="-431325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10">
              <a:alphaModFix amt="35000"/>
            </a:blip>
            <a:srcRect l="63440" t="52899"/>
            <a:stretch>
              <a:fillRect/>
            </a:stretch>
          </p:blipFill>
          <p:spPr>
            <a:xfrm rot="10800000" flipH="1">
              <a:off x="-305525" y="2190299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219713" y="1522650"/>
            <a:ext cx="6704700" cy="16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219588" y="3211350"/>
            <a:ext cx="6704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3"/>
          <p:cNvGrpSpPr/>
          <p:nvPr/>
        </p:nvGrpSpPr>
        <p:grpSpPr>
          <a:xfrm>
            <a:off x="-977249" y="-2607099"/>
            <a:ext cx="11947898" cy="10123882"/>
            <a:chOff x="-977249" y="-2607099"/>
            <a:chExt cx="11947898" cy="10123882"/>
          </a:xfrm>
        </p:grpSpPr>
        <p:pic>
          <p:nvPicPr>
            <p:cNvPr id="116" name="Google Shape;116;p1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8">
              <a:off x="367653" y="2885424"/>
              <a:ext cx="8408689" cy="4631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5400000">
              <a:off x="-1482200" y="2321644"/>
              <a:ext cx="3747475" cy="27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 rotWithShape="1">
            <a:blip r:embed="rId5">
              <a:alphaModFix amt="35000"/>
            </a:blip>
            <a:srcRect t="42686"/>
            <a:stretch>
              <a:fillRect/>
            </a:stretch>
          </p:blipFill>
          <p:spPr>
            <a:xfrm rot="10800000">
              <a:off x="1760324" y="3935236"/>
              <a:ext cx="8815452" cy="3478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 rotWithShape="1">
            <a:blip r:embed="rId6"/>
            <a:srcRect l="53633" t="6569" r="3691" b="6984"/>
            <a:stretch>
              <a:fillRect/>
            </a:stretch>
          </p:blipFill>
          <p:spPr>
            <a:xfrm rot="4093903">
              <a:off x="4562717" y="-2067019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 hasCustomPrompt="1"/>
          </p:nvPr>
        </p:nvSpPr>
        <p:spPr>
          <a:xfrm>
            <a:off x="1296938" y="1633294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3" hasCustomPrompt="1"/>
          </p:nvPr>
        </p:nvSpPr>
        <p:spPr>
          <a:xfrm>
            <a:off x="4806863" y="1633276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4" hasCustomPrompt="1"/>
          </p:nvPr>
        </p:nvSpPr>
        <p:spPr>
          <a:xfrm>
            <a:off x="1296938" y="2539473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5" hasCustomPrompt="1"/>
          </p:nvPr>
        </p:nvSpPr>
        <p:spPr>
          <a:xfrm>
            <a:off x="4806863" y="2539455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6" hasCustomPrompt="1"/>
          </p:nvPr>
        </p:nvSpPr>
        <p:spPr>
          <a:xfrm>
            <a:off x="1296938" y="3445634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7" hasCustomPrompt="1"/>
          </p:nvPr>
        </p:nvSpPr>
        <p:spPr>
          <a:xfrm>
            <a:off x="4806863" y="3445634"/>
            <a:ext cx="734700" cy="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2031638" y="1633285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>
            <a:off x="2031638" y="253946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9"/>
          </p:nvPr>
        </p:nvSpPr>
        <p:spPr>
          <a:xfrm>
            <a:off x="2031638" y="344563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3"/>
          </p:nvPr>
        </p:nvSpPr>
        <p:spPr>
          <a:xfrm>
            <a:off x="5541563" y="1633285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>
            <a:off x="5541563" y="253946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5"/>
          </p:nvPr>
        </p:nvSpPr>
        <p:spPr>
          <a:xfrm>
            <a:off x="5541563" y="344564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4"/>
          <p:cNvGrpSpPr/>
          <p:nvPr/>
        </p:nvGrpSpPr>
        <p:grpSpPr>
          <a:xfrm>
            <a:off x="-5046997" y="-4134411"/>
            <a:ext cx="14347746" cy="11365511"/>
            <a:chOff x="-5046997" y="-4134411"/>
            <a:chExt cx="14347746" cy="11365511"/>
          </a:xfrm>
        </p:grpSpPr>
        <p:pic>
          <p:nvPicPr>
            <p:cNvPr id="136" name="Google Shape;136;p1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4557375" y="2146200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>
              <a:off x="-1372426" y="-1050433"/>
              <a:ext cx="4739525" cy="346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4"/>
            <p:cNvPicPr preferRelativeResize="0"/>
            <p:nvPr/>
          </p:nvPicPr>
          <p:blipFill rotWithShape="1">
            <a:blip r:embed="rId5">
              <a:alphaModFix amt="35000"/>
            </a:blip>
            <a:srcRect l="63440" t="52899"/>
            <a:stretch>
              <a:fillRect/>
            </a:stretch>
          </p:blipFill>
          <p:spPr>
            <a:xfrm rot="10800000">
              <a:off x="6078174" y="2318737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4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7647954" flipH="1">
              <a:off x="-4610051" y="-1891051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4"/>
          <p:cNvSpPr txBox="1">
            <a:spLocks noGrp="1"/>
          </p:cNvSpPr>
          <p:nvPr>
            <p:ph type="subTitle" idx="1"/>
          </p:nvPr>
        </p:nvSpPr>
        <p:spPr>
          <a:xfrm>
            <a:off x="4422290" y="2193450"/>
            <a:ext cx="3765000" cy="17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4422290" y="1220850"/>
            <a:ext cx="3765000" cy="10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5"/>
          <p:cNvGrpSpPr/>
          <p:nvPr/>
        </p:nvGrpSpPr>
        <p:grpSpPr>
          <a:xfrm>
            <a:off x="-2474124" y="-3400002"/>
            <a:ext cx="14615899" cy="9097363"/>
            <a:chOff x="-2474124" y="-3400002"/>
            <a:chExt cx="14615899" cy="9097363"/>
          </a:xfrm>
        </p:grpSpPr>
        <p:pic>
          <p:nvPicPr>
            <p:cNvPr id="145" name="Google Shape;145;p15"/>
            <p:cNvPicPr preferRelativeResize="0"/>
            <p:nvPr/>
          </p:nvPicPr>
          <p:blipFill rotWithShape="1">
            <a:blip r:embed="rId3"/>
            <a:srcRect l="9001" t="6569" r="3693" b="6984"/>
            <a:stretch>
              <a:fillRect/>
            </a:stretch>
          </p:blipFill>
          <p:spPr>
            <a:xfrm rot="-6457812">
              <a:off x="4289783" y="-1129145"/>
              <a:ext cx="8090764" cy="4545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10800000" flipH="1">
              <a:off x="5764676" y="-1383625"/>
              <a:ext cx="6377098" cy="351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5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flipH="1">
              <a:off x="-2474124" y="2956486"/>
              <a:ext cx="3752026" cy="2740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15"/>
          <p:cNvSpPr txBox="1">
            <a:spLocks noGrp="1"/>
          </p:cNvSpPr>
          <p:nvPr>
            <p:ph type="subTitle" idx="1"/>
          </p:nvPr>
        </p:nvSpPr>
        <p:spPr>
          <a:xfrm>
            <a:off x="715100" y="4045222"/>
            <a:ext cx="3000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15100" y="2945800"/>
            <a:ext cx="3000300" cy="11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>
            <a:spLocks noGrp="1"/>
          </p:cNvSpPr>
          <p:nvPr>
            <p:ph type="pic" idx="2"/>
          </p:nvPr>
        </p:nvSpPr>
        <p:spPr>
          <a:xfrm>
            <a:off x="715100" y="535000"/>
            <a:ext cx="3000300" cy="227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5"/>
          <p:cNvSpPr>
            <a:spLocks noGrp="1"/>
          </p:cNvSpPr>
          <p:nvPr>
            <p:ph type="pic" idx="3"/>
          </p:nvPr>
        </p:nvSpPr>
        <p:spPr>
          <a:xfrm>
            <a:off x="3853700" y="2945800"/>
            <a:ext cx="4575300" cy="16626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5"/>
          <p:cNvSpPr>
            <a:spLocks noGrp="1"/>
          </p:cNvSpPr>
          <p:nvPr>
            <p:ph type="pic" idx="4"/>
          </p:nvPr>
        </p:nvSpPr>
        <p:spPr>
          <a:xfrm>
            <a:off x="3853700" y="535000"/>
            <a:ext cx="4575300" cy="227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6"/>
          <p:cNvGrpSpPr/>
          <p:nvPr/>
        </p:nvGrpSpPr>
        <p:grpSpPr>
          <a:xfrm>
            <a:off x="-5506726" y="-3679420"/>
            <a:ext cx="18758124" cy="12939806"/>
            <a:chOff x="-5506726" y="-3679420"/>
            <a:chExt cx="18758124" cy="12939806"/>
          </a:xfrm>
        </p:grpSpPr>
        <p:pic>
          <p:nvPicPr>
            <p:cNvPr id="156" name="Google Shape;156;p16"/>
            <p:cNvPicPr preferRelativeResize="0"/>
            <p:nvPr/>
          </p:nvPicPr>
          <p:blipFill rotWithShape="1">
            <a:blip r:embed="rId3"/>
            <a:srcRect l="9001" t="6569" r="3693" b="6984"/>
            <a:stretch>
              <a:fillRect/>
            </a:stretch>
          </p:blipFill>
          <p:spPr>
            <a:xfrm rot="-9682437" flipH="1">
              <a:off x="4169111" y="-2751287"/>
              <a:ext cx="6401750" cy="359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-5506726" y="246766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6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019250" y="-261722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6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5400003" flipH="1">
              <a:off x="-3455348" y="159966"/>
              <a:ext cx="5832576" cy="4468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-2567286" y="-2809242"/>
            <a:ext cx="12983335" cy="8928342"/>
            <a:chOff x="-2567286" y="-2809242"/>
            <a:chExt cx="12983335" cy="8928342"/>
          </a:xfrm>
        </p:grpSpPr>
        <p:pic>
          <p:nvPicPr>
            <p:cNvPr id="164" name="Google Shape;164;p1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8568526" flipH="1">
              <a:off x="-2207124" y="-1440220"/>
              <a:ext cx="5559928" cy="3062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5400000" flipH="1">
              <a:off x="7173523" y="2399331"/>
              <a:ext cx="3747475" cy="27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7"/>
            <p:cNvPicPr preferRelativeResize="0"/>
            <p:nvPr/>
          </p:nvPicPr>
          <p:blipFill rotWithShape="1">
            <a:blip r:embed="rId5">
              <a:alphaModFix amt="35000"/>
            </a:blip>
            <a:srcRect l="24738" t="69325"/>
            <a:stretch>
              <a:fillRect/>
            </a:stretch>
          </p:blipFill>
          <p:spPr>
            <a:xfrm rot="10800000" flipH="1">
              <a:off x="-567449" y="4257375"/>
              <a:ext cx="6634573" cy="186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7"/>
            <p:cNvPicPr preferRelativeResize="0"/>
            <p:nvPr/>
          </p:nvPicPr>
          <p:blipFill rotWithShape="1">
            <a:blip r:embed="rId6"/>
            <a:srcRect l="53633" t="6569" r="3691" b="6984"/>
            <a:stretch>
              <a:fillRect/>
            </a:stretch>
          </p:blipFill>
          <p:spPr>
            <a:xfrm rot="-4093903" flipH="1">
              <a:off x="-1223881" y="-2079069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8"/>
          <p:cNvGrpSpPr/>
          <p:nvPr/>
        </p:nvGrpSpPr>
        <p:grpSpPr>
          <a:xfrm>
            <a:off x="-4828215" y="-6248889"/>
            <a:ext cx="15197082" cy="11951947"/>
            <a:chOff x="-4828215" y="-6248889"/>
            <a:chExt cx="15197082" cy="11951947"/>
          </a:xfrm>
        </p:grpSpPr>
        <p:pic>
          <p:nvPicPr>
            <p:cNvPr id="172" name="Google Shape;172;p1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265979" flipH="1">
              <a:off x="-3857051" y="-1508154"/>
              <a:ext cx="7463485" cy="4110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7315462" flipH="1">
              <a:off x="-4398102" y="-3803227"/>
              <a:ext cx="9144006" cy="609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4712098" flipH="1">
              <a:off x="-4583374" y="-1515689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8"/>
            <p:cNvPicPr preferRelativeResize="0"/>
            <p:nvPr/>
          </p:nvPicPr>
          <p:blipFill rotWithShape="1">
            <a:blip r:embed="rId6">
              <a:alphaModFix amt="35000"/>
            </a:blip>
            <a:srcRect l="-38" t="-2310" r="57761" b="62609"/>
            <a:stretch>
              <a:fillRect/>
            </a:stretch>
          </p:blipFill>
          <p:spPr>
            <a:xfrm rot="-5400005" flipH="1">
              <a:off x="7118668" y="2452854"/>
              <a:ext cx="3726449" cy="2773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948667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948667" y="2430500"/>
            <a:ext cx="2267100" cy="17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3438450" y="2430500"/>
            <a:ext cx="2267100" cy="17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5928233" y="2430500"/>
            <a:ext cx="2267100" cy="17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3438450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5928233" y="2088500"/>
            <a:ext cx="22671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9"/>
          <p:cNvGrpSpPr/>
          <p:nvPr/>
        </p:nvGrpSpPr>
        <p:grpSpPr>
          <a:xfrm>
            <a:off x="-3032774" y="-1702325"/>
            <a:ext cx="15932537" cy="9749859"/>
            <a:chOff x="-3032774" y="-1702325"/>
            <a:chExt cx="15932537" cy="9749859"/>
          </a:xfrm>
        </p:grpSpPr>
        <p:pic>
          <p:nvPicPr>
            <p:cNvPr id="186" name="Google Shape;186;p1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-3032774" y="-1702325"/>
              <a:ext cx="6377098" cy="351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5400000">
              <a:off x="7200774" y="153261"/>
              <a:ext cx="3752026" cy="274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9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9407164">
              <a:off x="4026449" y="1497902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1"/>
          </p:nvPr>
        </p:nvSpPr>
        <p:spPr>
          <a:xfrm>
            <a:off x="2257163" y="1710600"/>
            <a:ext cx="5834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2257163" y="2930463"/>
            <a:ext cx="5834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2257163" y="4127100"/>
            <a:ext cx="5834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2257163" y="1260600"/>
            <a:ext cx="5834400" cy="5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2257163" y="2433963"/>
            <a:ext cx="5834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6"/>
          </p:nvPr>
        </p:nvSpPr>
        <p:spPr>
          <a:xfrm>
            <a:off x="2257163" y="3630598"/>
            <a:ext cx="5834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0"/>
          <p:cNvGrpSpPr/>
          <p:nvPr/>
        </p:nvGrpSpPr>
        <p:grpSpPr>
          <a:xfrm>
            <a:off x="-5322048" y="-3601701"/>
            <a:ext cx="19059288" cy="11387026"/>
            <a:chOff x="-5322048" y="-3601701"/>
            <a:chExt cx="19059288" cy="11387026"/>
          </a:xfrm>
        </p:grpSpPr>
        <p:pic>
          <p:nvPicPr>
            <p:cNvPr id="199" name="Google Shape;199;p2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392836" flipH="1">
              <a:off x="4863926" y="-184037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0"/>
            <p:cNvPicPr preferRelativeResize="0"/>
            <p:nvPr/>
          </p:nvPicPr>
          <p:blipFill rotWithShape="1">
            <a:blip r:embed="rId4">
              <a:alphaModFix amt="35000"/>
            </a:blip>
            <a:srcRect l="-38" t="-2309" r="57761" b="58893"/>
            <a:stretch>
              <a:fillRect/>
            </a:stretch>
          </p:blipFill>
          <p:spPr>
            <a:xfrm rot="-5" flipH="1">
              <a:off x="-2840799" y="2198527"/>
              <a:ext cx="3726449" cy="303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0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910102" y="-23844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0800000" flipH="1">
              <a:off x="2271575" y="-360170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0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-5322048" y="270042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1"/>
          </p:nvPr>
        </p:nvSpPr>
        <p:spPr>
          <a:xfrm>
            <a:off x="720016" y="1383725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2"/>
          </p:nvPr>
        </p:nvSpPr>
        <p:spPr>
          <a:xfrm>
            <a:off x="720018" y="1756175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3"/>
          </p:nvPr>
        </p:nvSpPr>
        <p:spPr>
          <a:xfrm>
            <a:off x="4720184" y="1756175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4"/>
          </p:nvPr>
        </p:nvSpPr>
        <p:spPr>
          <a:xfrm>
            <a:off x="720018" y="3504500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5"/>
          </p:nvPr>
        </p:nvSpPr>
        <p:spPr>
          <a:xfrm>
            <a:off x="4720184" y="3504500"/>
            <a:ext cx="37038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6"/>
          </p:nvPr>
        </p:nvSpPr>
        <p:spPr>
          <a:xfrm>
            <a:off x="720016" y="3131900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7"/>
          </p:nvPr>
        </p:nvSpPr>
        <p:spPr>
          <a:xfrm>
            <a:off x="4720181" y="1383725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8"/>
          </p:nvPr>
        </p:nvSpPr>
        <p:spPr>
          <a:xfrm>
            <a:off x="4720181" y="3131900"/>
            <a:ext cx="3703800" cy="4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1"/>
          <p:cNvGrpSpPr/>
          <p:nvPr/>
        </p:nvGrpSpPr>
        <p:grpSpPr>
          <a:xfrm>
            <a:off x="-2285874" y="-1670575"/>
            <a:ext cx="14025100" cy="9521345"/>
            <a:chOff x="-2285874" y="-1670575"/>
            <a:chExt cx="14025100" cy="9521345"/>
          </a:xfrm>
        </p:grpSpPr>
        <p:pic>
          <p:nvPicPr>
            <p:cNvPr id="216" name="Google Shape;216;p2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5400008">
              <a:off x="-3375596" y="1497772"/>
              <a:ext cx="6552873" cy="3609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7012528">
              <a:off x="6890916" y="-537336"/>
              <a:ext cx="4609395" cy="3367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1"/>
            <p:cNvPicPr preferRelativeResize="0"/>
            <p:nvPr/>
          </p:nvPicPr>
          <p:blipFill rotWithShape="1">
            <a:blip r:embed="rId5">
              <a:alphaModFix amt="35000"/>
            </a:blip>
            <a:srcRect t="70966" r="73284"/>
            <a:stretch>
              <a:fillRect/>
            </a:stretch>
          </p:blipFill>
          <p:spPr>
            <a:xfrm flipH="1">
              <a:off x="-749852" y="-547175"/>
              <a:ext cx="2355052" cy="1762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 rotWithShape="1">
            <a:blip r:embed="rId6"/>
            <a:srcRect l="53633" t="6569" r="3691" b="6984"/>
            <a:stretch>
              <a:fillRect/>
            </a:stretch>
          </p:blipFill>
          <p:spPr>
            <a:xfrm rot="-6706097">
              <a:off x="-1133906" y="1269175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721133" y="1735313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subTitle" idx="2"/>
          </p:nvPr>
        </p:nvSpPr>
        <p:spPr>
          <a:xfrm>
            <a:off x="3298921" y="1735313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876708" y="1735313"/>
            <a:ext cx="25473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4"/>
          </p:nvPr>
        </p:nvSpPr>
        <p:spPr>
          <a:xfrm>
            <a:off x="721133" y="3436425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3298921" y="3436425"/>
            <a:ext cx="25467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6"/>
          </p:nvPr>
        </p:nvSpPr>
        <p:spPr>
          <a:xfrm>
            <a:off x="5876708" y="3436425"/>
            <a:ext cx="2547300" cy="10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721125" y="1397700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8"/>
          </p:nvPr>
        </p:nvSpPr>
        <p:spPr>
          <a:xfrm>
            <a:off x="3298918" y="1397700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9"/>
          </p:nvPr>
        </p:nvSpPr>
        <p:spPr>
          <a:xfrm>
            <a:off x="5876711" y="1397700"/>
            <a:ext cx="25473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13"/>
          </p:nvPr>
        </p:nvSpPr>
        <p:spPr>
          <a:xfrm>
            <a:off x="721125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ubTitle" idx="14"/>
          </p:nvPr>
        </p:nvSpPr>
        <p:spPr>
          <a:xfrm>
            <a:off x="3299073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15"/>
          </p:nvPr>
        </p:nvSpPr>
        <p:spPr>
          <a:xfrm>
            <a:off x="5877022" y="3094175"/>
            <a:ext cx="2546700" cy="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-3667150" y="-3868200"/>
            <a:ext cx="17314700" cy="11089925"/>
            <a:chOff x="-3667150" y="-3868200"/>
            <a:chExt cx="17314700" cy="11089925"/>
          </a:xfrm>
        </p:grpSpPr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 amt="35000"/>
            </a:blip>
            <a:srcRect l="46555" t="59571"/>
            <a:stretch>
              <a:fillRect/>
            </a:stretch>
          </p:blipFill>
          <p:spPr>
            <a:xfrm rot="4" flipH="1">
              <a:off x="4688027" y="-287549"/>
              <a:ext cx="4711173" cy="2824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4">
              <a:alphaModFix amt="35000"/>
            </a:blip>
            <a:srcRect l="22600" t="55640" r="28619"/>
            <a:stretch>
              <a:fillRect/>
            </a:stretch>
          </p:blipFill>
          <p:spPr>
            <a:xfrm rot="-10799984" flipH="1">
              <a:off x="-2297947" y="3745888"/>
              <a:ext cx="4300114" cy="2692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5"/>
            <a:srcRect l="7812" r="7820"/>
            <a:stretch>
              <a:fillRect/>
            </a:stretch>
          </p:blipFill>
          <p:spPr>
            <a:xfrm rot="3813147">
              <a:off x="5516251" y="-1929544"/>
              <a:ext cx="7270925" cy="474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3535285">
              <a:off x="-3517700" y="2217372"/>
              <a:ext cx="5534150" cy="3475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-6952980">
              <a:off x="6383003" y="-835635"/>
              <a:ext cx="6939218" cy="5069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2"/>
          <p:cNvGrpSpPr/>
          <p:nvPr/>
        </p:nvGrpSpPr>
        <p:grpSpPr>
          <a:xfrm>
            <a:off x="-5914320" y="-3835576"/>
            <a:ext cx="19253519" cy="11524235"/>
            <a:chOff x="-5914320" y="-3835576"/>
            <a:chExt cx="19253519" cy="11524235"/>
          </a:xfrm>
        </p:grpSpPr>
        <p:pic>
          <p:nvPicPr>
            <p:cNvPr id="236" name="Google Shape;236;p2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-4389000" y="-2573876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10041331">
              <a:off x="-1972838" y="-2967099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2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-4292951" y="-3655837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2"/>
            <p:cNvPicPr preferRelativeResize="0"/>
            <p:nvPr/>
          </p:nvPicPr>
          <p:blipFill rotWithShape="1">
            <a:blip r:embed="rId6"/>
            <a:srcRect l="9001" t="6569" r="3693" b="6984"/>
            <a:stretch>
              <a:fillRect/>
            </a:stretch>
          </p:blipFill>
          <p:spPr>
            <a:xfrm rot="-10515566">
              <a:off x="-5665501" y="-1823844"/>
              <a:ext cx="11569500" cy="6500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4107050" y="2354074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2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4980110" y="165385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2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 rot="9407164">
              <a:off x="3559499" y="1139027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2"/>
            <p:cNvPicPr preferRelativeResize="0"/>
            <p:nvPr/>
          </p:nvPicPr>
          <p:blipFill rotWithShape="1">
            <a:blip r:embed="rId9">
              <a:alphaModFix amt="35000"/>
            </a:blip>
            <a:srcRect l="43826" t="67805"/>
            <a:stretch>
              <a:fillRect/>
            </a:stretch>
          </p:blipFill>
          <p:spPr>
            <a:xfrm rot="10800000" flipH="1">
              <a:off x="-706126" y="3418200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2"/>
            <p:cNvPicPr preferRelativeResize="0"/>
            <p:nvPr/>
          </p:nvPicPr>
          <p:blipFill rotWithShape="1">
            <a:blip r:embed="rId10">
              <a:alphaModFix amt="35000"/>
            </a:blip>
            <a:srcRect l="63440" t="52899"/>
            <a:stretch>
              <a:fillRect/>
            </a:stretch>
          </p:blipFill>
          <p:spPr>
            <a:xfrm flipH="1">
              <a:off x="6152824" y="-679251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22"/>
          <p:cNvSpPr txBox="1">
            <a:spLocks noGrp="1"/>
          </p:cNvSpPr>
          <p:nvPr>
            <p:ph type="ctrTitle"/>
          </p:nvPr>
        </p:nvSpPr>
        <p:spPr>
          <a:xfrm>
            <a:off x="2382300" y="923197"/>
            <a:ext cx="4379400" cy="10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1"/>
          </p:nvPr>
        </p:nvSpPr>
        <p:spPr>
          <a:xfrm>
            <a:off x="2382300" y="1859997"/>
            <a:ext cx="43794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2382300" y="3553684"/>
            <a:ext cx="4379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rPr>
              <a:t>CREDITS: This presentation template was created by </a:t>
            </a:r>
            <a:r>
              <a:rPr lang="en-GB" sz="1000" b="1" u="sng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  <a:hlinkClick r:id="rId11"/>
              </a:rPr>
              <a:t>Slidesgo</a:t>
            </a:r>
            <a:r>
              <a:rPr lang="en-GB" sz="1000" u="sng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rPr>
              <a:t>,</a:t>
            </a:r>
            <a:r>
              <a:rPr lang="en-GB" sz="10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rPr>
              <a:t> including icons by </a:t>
            </a:r>
            <a:r>
              <a:rPr lang="en-GB" sz="1000" b="1" u="sng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  <a:hlinkClick r:id="rId12"/>
              </a:rPr>
              <a:t>Flaticon</a:t>
            </a:r>
            <a:r>
              <a:rPr lang="en-GB" sz="1000" u="sng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rPr>
              <a:t>,</a:t>
            </a:r>
            <a:r>
              <a:rPr lang="en-GB" sz="10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rPr>
              <a:t> and infographics &amp; images by </a:t>
            </a:r>
            <a:r>
              <a:rPr lang="en-GB" sz="1000" b="1" u="sng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  <a:hlinkClick r:id="rId13"/>
              </a:rPr>
              <a:t>Freepik</a:t>
            </a:r>
            <a:endParaRPr sz="1000" b="1" u="sng">
              <a:solidFill>
                <a:schemeClr val="dk1"/>
              </a:solidFill>
              <a:latin typeface="Shippori Antique" panose="00000500000000000000" charset="-128"/>
              <a:ea typeface="Shippori Antique" panose="00000500000000000000" charset="-128"/>
              <a:cs typeface="Shippori Antique" panose="00000500000000000000" charset="-128"/>
              <a:sym typeface="Shippori Antique" panose="00000500000000000000" charset="-128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3"/>
          <p:cNvGrpSpPr/>
          <p:nvPr/>
        </p:nvGrpSpPr>
        <p:grpSpPr>
          <a:xfrm>
            <a:off x="-4844693" y="-4101470"/>
            <a:ext cx="17762674" cy="14222144"/>
            <a:chOff x="-4844693" y="-4101470"/>
            <a:chExt cx="17762674" cy="14222144"/>
          </a:xfrm>
        </p:grpSpPr>
        <p:grpSp>
          <p:nvGrpSpPr>
            <p:cNvPr id="251" name="Google Shape;251;p23"/>
            <p:cNvGrpSpPr/>
            <p:nvPr/>
          </p:nvGrpSpPr>
          <p:grpSpPr>
            <a:xfrm>
              <a:off x="-4844693" y="-4101470"/>
              <a:ext cx="17762674" cy="14222144"/>
              <a:chOff x="-4844693" y="-4101470"/>
              <a:chExt cx="17762674" cy="14222144"/>
            </a:xfrm>
          </p:grpSpPr>
          <p:pic>
            <p:nvPicPr>
              <p:cNvPr id="252" name="Google Shape;252;p23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 rot="-8644621">
                <a:off x="3996898" y="-2187723"/>
                <a:ext cx="8191202" cy="5143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23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-10095881">
                <a:off x="1948775" y="-2944477"/>
                <a:ext cx="9232149" cy="508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23"/>
              <p:cNvPicPr preferRelativeResize="0"/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 rot="5400000">
                <a:off x="-2929852" y="-269874"/>
                <a:ext cx="7779825" cy="5683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23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rot="-6584792">
                <a:off x="-5024650" y="777164"/>
                <a:ext cx="10199049" cy="67927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6" name="Google Shape;256;p23"/>
            <p:cNvPicPr preferRelativeResize="0"/>
            <p:nvPr/>
          </p:nvPicPr>
          <p:blipFill rotWithShape="1">
            <a:blip r:embed="rId7">
              <a:alphaModFix amt="35000"/>
            </a:blip>
            <a:srcRect t="70966" r="73284"/>
            <a:stretch>
              <a:fillRect/>
            </a:stretch>
          </p:blipFill>
          <p:spPr>
            <a:xfrm rot="10800000" flipH="1">
              <a:off x="6823648" y="3410918"/>
              <a:ext cx="2355052" cy="1762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4"/>
          <p:cNvGrpSpPr/>
          <p:nvPr/>
        </p:nvGrpSpPr>
        <p:grpSpPr>
          <a:xfrm>
            <a:off x="-706126" y="-644389"/>
            <a:ext cx="14662945" cy="11211962"/>
            <a:chOff x="-706126" y="-644389"/>
            <a:chExt cx="14662945" cy="11211962"/>
          </a:xfrm>
        </p:grpSpPr>
        <p:pic>
          <p:nvPicPr>
            <p:cNvPr id="260" name="Google Shape;260;p2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4107050" y="2354074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1733544">
              <a:off x="4220786" y="1036925"/>
              <a:ext cx="8670868" cy="66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4"/>
            <p:cNvPicPr preferRelativeResize="0"/>
            <p:nvPr/>
          </p:nvPicPr>
          <p:blipFill rotWithShape="1">
            <a:blip r:embed="rId5"/>
            <a:srcRect l="9001" t="6569" r="3693" b="6984"/>
            <a:stretch>
              <a:fillRect/>
            </a:stretch>
          </p:blipFill>
          <p:spPr>
            <a:xfrm rot="8869060">
              <a:off x="3149593" y="3255354"/>
              <a:ext cx="9314912" cy="5233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 rotWithShape="1">
            <a:blip r:embed="rId6">
              <a:alphaModFix amt="35000"/>
            </a:blip>
            <a:srcRect l="43826" t="67805"/>
            <a:stretch>
              <a:fillRect/>
            </a:stretch>
          </p:blipFill>
          <p:spPr>
            <a:xfrm>
              <a:off x="-706126" y="-400588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"/>
          <p:cNvGrpSpPr/>
          <p:nvPr/>
        </p:nvGrpSpPr>
        <p:grpSpPr>
          <a:xfrm>
            <a:off x="-5080799" y="-3797197"/>
            <a:ext cx="20050972" cy="12008682"/>
            <a:chOff x="-5080799" y="-3797197"/>
            <a:chExt cx="20050972" cy="12008682"/>
          </a:xfrm>
        </p:grpSpPr>
        <p:pic>
          <p:nvPicPr>
            <p:cNvPr id="46" name="Google Shape;46;p5"/>
            <p:cNvPicPr preferRelativeResize="0"/>
            <p:nvPr/>
          </p:nvPicPr>
          <p:blipFill rotWithShape="1">
            <a:blip r:embed="rId3">
              <a:alphaModFix amt="35000"/>
            </a:blip>
            <a:srcRect l="43826" t="67805"/>
            <a:stretch>
              <a:fillRect/>
            </a:stretch>
          </p:blipFill>
          <p:spPr>
            <a:xfrm rot="10800000">
              <a:off x="4674423" y="3729038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" name="Google Shape;47;p5"/>
            <p:cNvGrpSpPr/>
            <p:nvPr/>
          </p:nvGrpSpPr>
          <p:grpSpPr>
            <a:xfrm>
              <a:off x="-5080799" y="-3797197"/>
              <a:ext cx="20050972" cy="12008682"/>
              <a:chOff x="-5080799" y="-3797197"/>
              <a:chExt cx="20050972" cy="12008682"/>
            </a:xfrm>
          </p:grpSpPr>
          <p:pic>
            <p:nvPicPr>
              <p:cNvPr id="48" name="Google Shape;48;p5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 rot="3650909">
                <a:off x="-4512720" y="891483"/>
                <a:ext cx="7274040" cy="55727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49;p5"/>
              <p:cNvPicPr preferRelativeResize="0"/>
              <p:nvPr/>
            </p:nvPicPr>
            <p:blipFill rotWithShape="1">
              <a:blip r:embed="rId5"/>
              <a:srcRect l="9001" t="6569" r="3693" b="6984"/>
              <a:stretch>
                <a:fillRect/>
              </a:stretch>
            </p:blipFill>
            <p:spPr>
              <a:xfrm rot="-9032539">
                <a:off x="6652189" y="-2081125"/>
                <a:ext cx="7748371" cy="4353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p5"/>
              <p:cNvPicPr preferRelativeResize="0"/>
              <p:nvPr/>
            </p:nvPicPr>
            <p:blipFill>
              <a:blip r:embed="rId6"/>
              <a:stretch>
                <a:fillRect/>
              </a:stretch>
            </p:blipFill>
            <p:spPr>
              <a:xfrm rot="4234693">
                <a:off x="5530123" y="-1649728"/>
                <a:ext cx="7463486" cy="4110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5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 rot="4039181">
                <a:off x="-3375030" y="2260667"/>
                <a:ext cx="6163762" cy="3870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290775" y="2049550"/>
            <a:ext cx="29076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4945650" y="2049550"/>
            <a:ext cx="29076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1290775" y="2425150"/>
            <a:ext cx="29076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4945650" y="2425150"/>
            <a:ext cx="29076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6"/>
          <p:cNvGrpSpPr/>
          <p:nvPr/>
        </p:nvGrpSpPr>
        <p:grpSpPr>
          <a:xfrm>
            <a:off x="-4439582" y="-3581276"/>
            <a:ext cx="19782432" cy="14063061"/>
            <a:chOff x="-4439582" y="-3581276"/>
            <a:chExt cx="19782432" cy="14063061"/>
          </a:xfrm>
        </p:grpSpPr>
        <p:pic>
          <p:nvPicPr>
            <p:cNvPr id="60" name="Google Shape;60;p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8590009" flipH="1">
              <a:off x="5507975" y="2066052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6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758667">
              <a:off x="1986323" y="2970445"/>
              <a:ext cx="8670867" cy="664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2906416" flipH="1">
              <a:off x="-2266533" y="-1321705"/>
              <a:ext cx="4818167" cy="2653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0800000" flipH="1">
              <a:off x="2191660" y="-3581276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6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-7753397" flipH="1">
              <a:off x="-3953052" y="0"/>
              <a:ext cx="8191200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7"/>
          <p:cNvGrpSpPr/>
          <p:nvPr/>
        </p:nvGrpSpPr>
        <p:grpSpPr>
          <a:xfrm>
            <a:off x="-5110272" y="-4720437"/>
            <a:ext cx="17871885" cy="13998848"/>
            <a:chOff x="-5110272" y="-4720437"/>
            <a:chExt cx="17871885" cy="13998848"/>
          </a:xfrm>
        </p:grpSpPr>
        <p:pic>
          <p:nvPicPr>
            <p:cNvPr id="69" name="Google Shape;69;p7"/>
            <p:cNvPicPr preferRelativeResize="0"/>
            <p:nvPr/>
          </p:nvPicPr>
          <p:blipFill rotWithShape="1">
            <a:blip r:embed="rId3">
              <a:alphaModFix amt="35000"/>
            </a:blip>
            <a:srcRect l="48397" t="33518" b="33735"/>
            <a:stretch>
              <a:fillRect/>
            </a:stretch>
          </p:blipFill>
          <p:spPr>
            <a:xfrm rot="-4">
              <a:off x="-2521525" y="-953085"/>
              <a:ext cx="4548552" cy="2288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7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3" flipH="1">
              <a:off x="-1474010" y="2799839"/>
              <a:ext cx="6173123" cy="4729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7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-8512204">
              <a:off x="4811778" y="-3001123"/>
              <a:ext cx="7234224" cy="4818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7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2865410">
              <a:off x="-4548626" y="1945762"/>
              <a:ext cx="81912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 rot="1288956">
              <a:off x="6175239" y="-1444221"/>
              <a:ext cx="5937723" cy="32703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720000" y="930900"/>
            <a:ext cx="4549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720000" y="1548000"/>
            <a:ext cx="45495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>
            <a:spLocks noGrp="1"/>
          </p:cNvSpPr>
          <p:nvPr>
            <p:ph type="pic" idx="2"/>
          </p:nvPr>
        </p:nvSpPr>
        <p:spPr>
          <a:xfrm>
            <a:off x="5631000" y="535000"/>
            <a:ext cx="2797800" cy="407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8"/>
          <p:cNvGrpSpPr/>
          <p:nvPr/>
        </p:nvGrpSpPr>
        <p:grpSpPr>
          <a:xfrm>
            <a:off x="-5307932" y="-3162076"/>
            <a:ext cx="18697582" cy="13837561"/>
            <a:chOff x="-5307932" y="-3162076"/>
            <a:chExt cx="18697582" cy="13837561"/>
          </a:xfrm>
        </p:grpSpPr>
        <p:pic>
          <p:nvPicPr>
            <p:cNvPr id="80" name="Google Shape;80;p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7753397">
              <a:off x="4711919" y="-422000"/>
              <a:ext cx="8191200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0800000" flipH="1">
              <a:off x="2632132" y="-3162076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-8590009">
              <a:off x="-4705206" y="2255727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8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rot="758667" flipH="1">
              <a:off x="-1127573" y="3164145"/>
              <a:ext cx="8670867" cy="664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2906416">
              <a:off x="6755283" y="-1032355"/>
              <a:ext cx="4818167" cy="26537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0" name="Google Shape;90;p9"/>
          <p:cNvGrpSpPr/>
          <p:nvPr/>
        </p:nvGrpSpPr>
        <p:grpSpPr>
          <a:xfrm flipH="1">
            <a:off x="-792215" y="-6170739"/>
            <a:ext cx="14110677" cy="14166322"/>
            <a:chOff x="-3967810" y="-6203064"/>
            <a:chExt cx="14110677" cy="14166322"/>
          </a:xfrm>
        </p:grpSpPr>
        <p:pic>
          <p:nvPicPr>
            <p:cNvPr id="91" name="Google Shape;91;p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3265979" flipH="1">
              <a:off x="-3857051" y="-1508154"/>
              <a:ext cx="7463485" cy="4110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7315462" flipH="1">
              <a:off x="-3429477" y="-3757402"/>
              <a:ext cx="9144006" cy="609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4712098" flipH="1">
              <a:off x="-4015211" y="74451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 rotWithShape="1">
            <a:blip r:embed="rId6">
              <a:alphaModFix amt="35000"/>
            </a:blip>
            <a:srcRect l="-38" t="-2310" r="57761" b="62609"/>
            <a:stretch>
              <a:fillRect/>
            </a:stretch>
          </p:blipFill>
          <p:spPr>
            <a:xfrm rot="-5400005" flipH="1">
              <a:off x="6892668" y="2436704"/>
              <a:ext cx="3726449" cy="2773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813125" y="4011375"/>
            <a:ext cx="5517900" cy="597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1"/>
          <p:cNvGrpSpPr/>
          <p:nvPr/>
        </p:nvGrpSpPr>
        <p:grpSpPr>
          <a:xfrm>
            <a:off x="-6952799" y="-3543160"/>
            <a:ext cx="20686122" cy="12277735"/>
            <a:chOff x="-6952799" y="-3543160"/>
            <a:chExt cx="20686122" cy="12277735"/>
          </a:xfrm>
        </p:grpSpPr>
        <p:pic>
          <p:nvPicPr>
            <p:cNvPr id="101" name="Google Shape;101;p1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3994875" y="2387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758669" flipH="1">
              <a:off x="-1578713" y="1223225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-3898826" y="176211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 rotWithShape="1">
            <a:blip r:embed="rId6"/>
            <a:srcRect l="9001" t="6569" r="3693" b="6984"/>
            <a:stretch>
              <a:fillRect/>
            </a:stretch>
          </p:blipFill>
          <p:spPr>
            <a:xfrm rot="-561360" flipH="1">
              <a:off x="-6478201" y="418809"/>
              <a:ext cx="12163378" cy="6834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501175" y="-2539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1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 rot="10800000" flipH="1">
              <a:off x="3397373" y="-265755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1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 rot="1392836" flipH="1">
              <a:off x="3583399" y="-213702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1"/>
            <p:cNvPicPr preferRelativeResize="0"/>
            <p:nvPr/>
          </p:nvPicPr>
          <p:blipFill rotWithShape="1">
            <a:blip r:embed="rId9">
              <a:alphaModFix amt="35000"/>
            </a:blip>
            <a:srcRect l="43826" t="67805"/>
            <a:stretch>
              <a:fillRect/>
            </a:stretch>
          </p:blipFill>
          <p:spPr>
            <a:xfrm>
              <a:off x="-450776" y="-648550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1"/>
            <p:cNvPicPr preferRelativeResize="0"/>
            <p:nvPr/>
          </p:nvPicPr>
          <p:blipFill rotWithShape="1">
            <a:blip r:embed="rId10">
              <a:alphaModFix amt="35000"/>
            </a:blip>
            <a:srcRect l="63440" t="52899"/>
            <a:stretch>
              <a:fillRect/>
            </a:stretch>
          </p:blipFill>
          <p:spPr>
            <a:xfrm rot="10800000">
              <a:off x="7406274" y="2004174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2239350" y="1777500"/>
            <a:ext cx="4665300" cy="114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2239350" y="2921700"/>
            <a:ext cx="4665300" cy="44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●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○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■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●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○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■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●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○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 panose="00000500000000000000" charset="-128"/>
              <a:buChar char="■"/>
              <a:defRPr sz="1200">
                <a:solidFill>
                  <a:schemeClr val="dk1"/>
                </a:solidFill>
                <a:latin typeface="Shippori Antique" panose="00000500000000000000" charset="-128"/>
                <a:ea typeface="Shippori Antique" panose="00000500000000000000" charset="-128"/>
                <a:cs typeface="Shippori Antique" panose="00000500000000000000" charset="-128"/>
                <a:sym typeface="Shippori Antique" panose="00000500000000000000" charset="-128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>
            <a:spLocks noGrp="1"/>
          </p:cNvSpPr>
          <p:nvPr>
            <p:ph type="ctrTitle"/>
          </p:nvPr>
        </p:nvSpPr>
        <p:spPr>
          <a:xfrm>
            <a:off x="330200" y="1287780"/>
            <a:ext cx="8383270" cy="9188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 Bold" panose="020B0604020202090204" charset="0"/>
                <a:cs typeface="Arial Bold" panose="020B0604020202090204" charset="0"/>
              </a:rPr>
              <a:t>KRAF THINK 2025 HACKATHON</a:t>
            </a:r>
            <a:endParaRPr lang="en-US" sz="4000" b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1" y="3552190"/>
            <a:ext cx="4023360" cy="918845"/>
          </a:xfrm>
        </p:spPr>
        <p:txBody>
          <a:bodyPr/>
          <a:lstStyle/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200" dirty="0"/>
              <a:t>Team Name  : Tech Titans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200" dirty="0"/>
              <a:t>Team Leader Name : Khelendra Rauniyar</a:t>
            </a:r>
          </a:p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1200" dirty="0"/>
              <a:t>Team Members Name :Rahul Ranjan, Rohan  Sah </a:t>
            </a:r>
          </a:p>
        </p:txBody>
      </p:sp>
      <p:pic>
        <p:nvPicPr>
          <p:cNvPr id="2" name="Picture 1" descr="k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005" y="591820"/>
            <a:ext cx="3475355" cy="9251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56920" y="2247900"/>
            <a:ext cx="7630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>
                <a:solidFill>
                  <a:srgbClr val="00B050"/>
                </a:solidFill>
              </a:rPr>
              <a:t>Empowering innovation, fostering collaboration, and transforming ideas into reality – join the Kraf Think 2025 Hackathon revolution!</a:t>
            </a: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6" name="Picture 0" descr="aitt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42B3B-84AB-6550-402C-D29348CE2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600" y="2902585"/>
            <a:ext cx="3000000" cy="20580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Future Scope &amp; Next Steps</a:t>
            </a:r>
          </a:p>
        </p:txBody>
      </p:sp>
      <p:sp>
        <p:nvSpPr>
          <p:cNvPr id="399" name="Google Shape;399;p42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594944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We will implement OCR to receipt scanning.</a:t>
            </a:r>
            <a:endParaRPr sz="1800" dirty="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We will integrate Payment Gateway for direct transaction tracking.</a:t>
            </a:r>
            <a:endParaRPr sz="1800" dirty="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Crypto and Stock Investment Tracking.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Smart Budgeting and Alerting.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We will develop android and iOS-based app.</a:t>
            </a:r>
            <a:endParaRPr sz="1800" dirty="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182880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3" name="Google Shape;27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EAFD31-9A07-96B5-AB9A-A4C05B9C3E12}"/>
              </a:ext>
            </a:extLst>
          </p:cNvPr>
          <p:cNvSpPr txBox="1"/>
          <p:nvPr/>
        </p:nvSpPr>
        <p:spPr>
          <a:xfrm>
            <a:off x="2849880" y="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Project Demo</a:t>
            </a:r>
            <a:endParaRPr lang="en-IN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965D335C-22E7-E600-0722-D8DE4FCE2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86740"/>
            <a:ext cx="9144000" cy="4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Conclusion &amp; Thank You</a:t>
            </a:r>
            <a:endParaRPr dirty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413" name="Google Shape;413;p44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247100" cy="314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"An AI-powered expense tracker that simplifies budgeting, categorizes expenses, and provides real-time insights for smarter financial decisions.“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</a:pPr>
            <a:endParaRPr lang="en-GB" sz="600" dirty="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4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Development , Backend &amp; Database: Khelendra Rauniyar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4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UI/UX Design: Rahul Ranjan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4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Testing &amp; Debugging: Rohan Sah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4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Contact details: 7739933172</a:t>
            </a:r>
            <a:endParaRPr sz="1400" dirty="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182880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3" name="Google Shape;27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Table of contents</a:t>
            </a:r>
            <a:endParaRPr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276" name="Google Shape;276;p26"/>
          <p:cNvSpPr txBox="1">
            <a:spLocks noGrp="1"/>
          </p:cNvSpPr>
          <p:nvPr>
            <p:ph type="title" idx="2"/>
          </p:nvPr>
        </p:nvSpPr>
        <p:spPr>
          <a:xfrm>
            <a:off x="1296937" y="1288986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01</a:t>
            </a:r>
          </a:p>
        </p:txBody>
      </p:sp>
      <p:sp>
        <p:nvSpPr>
          <p:cNvPr id="277" name="Google Shape;277;p26"/>
          <p:cNvSpPr txBox="1">
            <a:spLocks noGrp="1"/>
          </p:cNvSpPr>
          <p:nvPr>
            <p:ph type="title" idx="3"/>
          </p:nvPr>
        </p:nvSpPr>
        <p:spPr>
          <a:xfrm>
            <a:off x="4788540" y="1288986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05</a:t>
            </a:r>
          </a:p>
        </p:txBody>
      </p:sp>
      <p:sp>
        <p:nvSpPr>
          <p:cNvPr id="278" name="Google Shape;278;p26"/>
          <p:cNvSpPr txBox="1">
            <a:spLocks noGrp="1"/>
          </p:cNvSpPr>
          <p:nvPr>
            <p:ph type="title" idx="4"/>
          </p:nvPr>
        </p:nvSpPr>
        <p:spPr>
          <a:xfrm>
            <a:off x="1296937" y="2086372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02</a:t>
            </a:r>
          </a:p>
        </p:txBody>
      </p:sp>
      <p:sp>
        <p:nvSpPr>
          <p:cNvPr id="279" name="Google Shape;279;p26"/>
          <p:cNvSpPr txBox="1">
            <a:spLocks noGrp="1"/>
          </p:cNvSpPr>
          <p:nvPr>
            <p:ph type="title" idx="5"/>
          </p:nvPr>
        </p:nvSpPr>
        <p:spPr>
          <a:xfrm>
            <a:off x="4788540" y="1950356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06</a:t>
            </a:r>
          </a:p>
        </p:txBody>
      </p:sp>
      <p:sp>
        <p:nvSpPr>
          <p:cNvPr id="280" name="Google Shape;280;p26"/>
          <p:cNvSpPr txBox="1">
            <a:spLocks noGrp="1"/>
          </p:cNvSpPr>
          <p:nvPr>
            <p:ph type="title" idx="6"/>
          </p:nvPr>
        </p:nvSpPr>
        <p:spPr>
          <a:xfrm>
            <a:off x="1296937" y="2939775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03</a:t>
            </a:r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 idx="7"/>
          </p:nvPr>
        </p:nvSpPr>
        <p:spPr>
          <a:xfrm>
            <a:off x="4806863" y="2908049"/>
            <a:ext cx="7347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07</a:t>
            </a:r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2031637" y="1272198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Cover Slide</a:t>
            </a:r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8"/>
          </p:nvPr>
        </p:nvSpPr>
        <p:spPr>
          <a:xfrm>
            <a:off x="1970678" y="2011884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Problem Statement</a:t>
            </a:r>
          </a:p>
        </p:txBody>
      </p:sp>
      <p:sp>
        <p:nvSpPr>
          <p:cNvPr id="284" name="Google Shape;284;p26"/>
          <p:cNvSpPr txBox="1">
            <a:spLocks noGrp="1"/>
          </p:cNvSpPr>
          <p:nvPr>
            <p:ph type="subTitle" idx="9"/>
          </p:nvPr>
        </p:nvSpPr>
        <p:spPr>
          <a:xfrm>
            <a:off x="1970678" y="2908049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Solution Overview</a:t>
            </a:r>
          </a:p>
        </p:txBody>
      </p:sp>
      <p:sp>
        <p:nvSpPr>
          <p:cNvPr id="285" name="Google Shape;285;p26"/>
          <p:cNvSpPr txBox="1">
            <a:spLocks noGrp="1"/>
          </p:cNvSpPr>
          <p:nvPr>
            <p:ph type="subTitle" idx="13"/>
          </p:nvPr>
        </p:nvSpPr>
        <p:spPr>
          <a:xfrm>
            <a:off x="5523240" y="1272198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Technology Stack</a:t>
            </a:r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14"/>
          </p:nvPr>
        </p:nvSpPr>
        <p:spPr>
          <a:xfrm>
            <a:off x="5523240" y="1957677"/>
            <a:ext cx="263905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Features &amp; Challenges</a:t>
            </a:r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15"/>
          </p:nvPr>
        </p:nvSpPr>
        <p:spPr>
          <a:xfrm>
            <a:off x="5541563" y="2915370"/>
            <a:ext cx="2305500" cy="4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Future Scope</a:t>
            </a: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3" name="Google Shape;27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776A6-4A4E-9E09-FC8B-92E702851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937" y="3643595"/>
            <a:ext cx="890093" cy="810838"/>
          </a:xfrm>
          <a:prstGeom prst="rect">
            <a:avLst/>
          </a:prstGeom>
        </p:spPr>
      </p:pic>
      <p:sp>
        <p:nvSpPr>
          <p:cNvPr id="11" name="Google Shape;285;p26">
            <a:extLst>
              <a:ext uri="{FF2B5EF4-FFF2-40B4-BE49-F238E27FC236}">
                <a16:creationId xmlns:a16="http://schemas.microsoft.com/office/drawing/2014/main" id="{7EA01677-3F23-4205-793A-34DAA20D312C}"/>
              </a:ext>
            </a:extLst>
          </p:cNvPr>
          <p:cNvSpPr txBox="1">
            <a:spLocks/>
          </p:cNvSpPr>
          <p:nvPr/>
        </p:nvSpPr>
        <p:spPr>
          <a:xfrm>
            <a:off x="2031637" y="3701080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18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/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Market Scope</a:t>
            </a:r>
          </a:p>
        </p:txBody>
      </p:sp>
      <p:sp>
        <p:nvSpPr>
          <p:cNvPr id="12" name="Google Shape;281;p26">
            <a:extLst>
              <a:ext uri="{FF2B5EF4-FFF2-40B4-BE49-F238E27FC236}">
                <a16:creationId xmlns:a16="http://schemas.microsoft.com/office/drawing/2014/main" id="{3BFE5719-8B61-620D-AF97-72DEA42CDE48}"/>
              </a:ext>
            </a:extLst>
          </p:cNvPr>
          <p:cNvSpPr txBox="1">
            <a:spLocks/>
          </p:cNvSpPr>
          <p:nvPr/>
        </p:nvSpPr>
        <p:spPr>
          <a:xfrm>
            <a:off x="4813223" y="3701080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2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08</a:t>
            </a:r>
          </a:p>
        </p:txBody>
      </p:sp>
      <p:sp>
        <p:nvSpPr>
          <p:cNvPr id="13" name="Google Shape;287;p26">
            <a:extLst>
              <a:ext uri="{FF2B5EF4-FFF2-40B4-BE49-F238E27FC236}">
                <a16:creationId xmlns:a16="http://schemas.microsoft.com/office/drawing/2014/main" id="{13098497-8DAB-1F37-5210-4D37926AC40C}"/>
              </a:ext>
            </a:extLst>
          </p:cNvPr>
          <p:cNvSpPr txBox="1">
            <a:spLocks/>
          </p:cNvSpPr>
          <p:nvPr/>
        </p:nvSpPr>
        <p:spPr>
          <a:xfrm>
            <a:off x="5602523" y="3701080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18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ata"/>
              <a:buNone/>
              <a:defRPr sz="2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/>
            <a:r>
              <a:rPr lang="en-GB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Cover Letter</a:t>
            </a:r>
          </a:p>
        </p:txBody>
      </p:sp>
      <p:sp>
        <p:nvSpPr>
          <p:cNvPr id="301" name="Google Shape;301;p28"/>
          <p:cNvSpPr txBox="1">
            <a:spLocks noGrp="1"/>
          </p:cNvSpPr>
          <p:nvPr>
            <p:ph type="subTitle" idx="3"/>
          </p:nvPr>
        </p:nvSpPr>
        <p:spPr>
          <a:xfrm>
            <a:off x="720000" y="1450399"/>
            <a:ext cx="7761060" cy="3317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18CB96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AI-powered Expense Tracking for Students</a:t>
            </a:r>
            <a:endParaRPr sz="1800" dirty="0">
              <a:solidFill>
                <a:srgbClr val="18CB96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18CB96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Tech Titans (Khelendra Rauniyar, Rahul Ranjan, Rohan Sah</a:t>
            </a:r>
            <a:endParaRPr sz="1800" dirty="0">
              <a:solidFill>
                <a:srgbClr val="18CB96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18CB96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Hackathon Name (</a:t>
            </a:r>
            <a:r>
              <a:rPr lang="en-GB" sz="1800" dirty="0" err="1">
                <a:solidFill>
                  <a:srgbClr val="18CB96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Kraf</a:t>
            </a:r>
            <a:r>
              <a:rPr lang="en-GB" sz="1800" dirty="0">
                <a:solidFill>
                  <a:srgbClr val="18CB96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 Think 2025)</a:t>
            </a:r>
            <a:endParaRPr sz="1800" dirty="0">
              <a:solidFill>
                <a:srgbClr val="18CB96"/>
              </a:solidFill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18CB96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Date &amp; Submission ID (2025-02-23)</a:t>
            </a: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3" name="Google Shape;270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9B92C-44FB-B68A-0633-E9B55BA50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690" y="2415975"/>
            <a:ext cx="3000000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Problem Statement</a:t>
            </a:r>
            <a:endParaRPr>
              <a:latin typeface="Arial Bold" panose="020B0604020202090204" charset="0"/>
              <a:ea typeface="Times New Roman" panose="02020503050405090304"/>
              <a:cs typeface="Arial Bold" panose="020B0604020202090204" charset="0"/>
              <a:sym typeface="Times New Roman" panose="02020503050405090304"/>
            </a:endParaRPr>
          </a:p>
        </p:txBody>
      </p:sp>
      <p:sp>
        <p:nvSpPr>
          <p:cNvPr id="315" name="Google Shape;315;p30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</a:pPr>
            <a:r>
              <a:rPr lang="en-GB" sz="1800" b="1" dirty="0">
                <a:solidFill>
                  <a:srgbClr val="00B05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Managing personal finances can be challenging, especially for students and young professionals who struggle with tracking expenses, budgeting, and overspending. Traditional expense tracking methods are manual, time-consuming, and lack intelligent insights. This project aims to develop an AI-powered Expense Tracker that provides automated categorization, real-time insights, and predictive analytics to help users manage their finances efficiently.</a:t>
            </a:r>
            <a:endParaRPr sz="1800" b="1" dirty="0">
              <a:solidFill>
                <a:srgbClr val="00B05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3" name="Google Shape;27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Solution Overview</a:t>
            </a:r>
            <a:endParaRPr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The AI-Powered Expense Tracker is a smart financial management app that helps users efficiently track, categorize, and analyse their expenses using real-time data and AI-driven insights.</a:t>
            </a: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3" name="Google Shape;27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dirty="0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Target Audience &amp; Market Scope</a:t>
            </a:r>
            <a:endParaRPr sz="2400" b="0" dirty="0">
              <a:latin typeface="Arial Regular" panose="020B0604020202090204" charset="0"/>
              <a:ea typeface="Times New Roman" panose="02020503050405090304"/>
              <a:cs typeface="Arial Regular" panose="020B0604020202090204" charset="0"/>
              <a:sym typeface="Times New Roman" panose="02020503050405090304"/>
            </a:endParaRPr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Students, Working Professionals &amp; Families.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Small &amp; Medium Businesses (SMBs).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Financial Institutions &amp; FinTech Startups.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Global Market Growth: $6.7B (2023) → $12.7B (2028).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AI-Powered Finance Apps: 74% of users prefer automated budgeting tools.</a:t>
            </a: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3" name="Google Shape;27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Bold" panose="020B0604020202090204" charset="0"/>
                <a:ea typeface="Times New Roman" panose="02020503050405090304"/>
                <a:cs typeface="Arial Bold" panose="020B0604020202090204" charset="0"/>
                <a:sym typeface="Times New Roman" panose="02020503050405090304"/>
              </a:rPr>
              <a:t>Technology Stack</a:t>
            </a:r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8167968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Frontend: HTML, CSS, Bootstrap, Jinja2, JavaScript</a:t>
            </a:r>
            <a:endParaRPr lang="en-GB" sz="1800" b="1" dirty="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Backend: Flask, Flask - </a:t>
            </a:r>
            <a:r>
              <a:rPr lang="en-GB" sz="1800" dirty="0" err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SQLAlchemy</a:t>
            </a: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, Flask-Login, Google Gemini AI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Database: SQLite, MySQL</a:t>
            </a: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 panose="020205030504050903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Data Visualization: Chart.js or D3.js</a:t>
            </a: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3" name="Google Shape;27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Features</a:t>
            </a:r>
          </a:p>
        </p:txBody>
      </p:sp>
      <p:sp>
        <p:nvSpPr>
          <p:cNvPr id="371" name="Google Shape;371;p38"/>
          <p:cNvSpPr txBox="1">
            <a:spLocks noGrp="1"/>
          </p:cNvSpPr>
          <p:nvPr>
            <p:ph type="subTitle" idx="3"/>
          </p:nvPr>
        </p:nvSpPr>
        <p:spPr>
          <a:xfrm>
            <a:off x="668020" y="1144330"/>
            <a:ext cx="7247100" cy="36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b="1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User Authentication – Secure login &amp; session management.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Expense &amp; Category Management – Add, edit, delete expenses.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Expense Tracking Dashboard – View total spending &amp; history.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Data Visualization – Graphs for financial insights.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Responsive UI – Clean interface with Bootstrap.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Secure Database – Data stored using SQL Alchemy SQLite.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Personalized Chatbot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8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Expense Analytics</a:t>
            </a:r>
          </a:p>
          <a:p>
            <a:pPr marL="137160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rgbClr val="00B050"/>
              </a:solidFill>
              <a:latin typeface="Arial Regular" panose="020B0604020202090204" charset="0"/>
              <a:ea typeface="Arial" panose="020B0604020202090204"/>
              <a:cs typeface="Arial Regular" panose="020B0604020202090204" charset="0"/>
              <a:sym typeface="Arial" panose="020B0604020202090204"/>
            </a:endParaRP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3" name="Google Shape;270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 Regular" panose="020B0604020202090204" charset="0"/>
                <a:ea typeface="Times New Roman" panose="02020503050405090304"/>
                <a:cs typeface="Arial Regular" panose="020B0604020202090204" charset="0"/>
                <a:sym typeface="Times New Roman" panose="02020503050405090304"/>
              </a:rPr>
              <a:t>Challenges &amp; Learnings</a:t>
            </a:r>
          </a:p>
        </p:txBody>
      </p:sp>
      <p:sp>
        <p:nvSpPr>
          <p:cNvPr id="385" name="Google Shape;385;p40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704000" cy="314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6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Authentication &amp; Security → Used Flask-Login, </a:t>
            </a:r>
            <a:r>
              <a:rPr lang="en-GB" sz="1600" dirty="0" err="1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bcrypt</a:t>
            </a:r>
            <a:r>
              <a:rPr lang="en-GB" sz="16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 for encryption.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6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Database Performance → Optimized SQL Alchemy queries, added indexing.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6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Data Visualization → Integrated Chart.js, Matplotlib for reports.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6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User Input Validation → Used Flask-WTF for form validation.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6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Chatbot Integration → Integrated personalized Chatbot.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Arial" panose="020B0604020202090204"/>
              <a:buChar char="●"/>
            </a:pPr>
            <a:r>
              <a:rPr lang="en-GB" sz="1600" dirty="0">
                <a:solidFill>
                  <a:srgbClr val="00B050"/>
                </a:solidFill>
                <a:latin typeface="Arial Regular" panose="020B0604020202090204" charset="0"/>
                <a:ea typeface="Arial" panose="020B0604020202090204"/>
                <a:cs typeface="Arial Regular" panose="020B0604020202090204" charset="0"/>
                <a:sym typeface="Arial" panose="020B0604020202090204"/>
              </a:rPr>
              <a:t>Finance Based Suggestion → Used Gemini AI for generating Suggestions.</a:t>
            </a:r>
          </a:p>
        </p:txBody>
      </p:sp>
      <p:pic>
        <p:nvPicPr>
          <p:cNvPr id="5" name="Picture 4" descr="k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" y="4768215"/>
            <a:ext cx="1149350" cy="306070"/>
          </a:xfrm>
          <a:prstGeom prst="rect">
            <a:avLst/>
          </a:prstGeom>
        </p:spPr>
      </p:pic>
      <p:pic>
        <p:nvPicPr>
          <p:cNvPr id="3" name="Google Shape;270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itt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90" y="35560"/>
            <a:ext cx="433070" cy="4330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esthetic Tech Style Social Media Strategy by Slidesgo">
  <a:themeElements>
    <a:clrScheme name="Simple Light">
      <a:dk1>
        <a:srgbClr val="FFFFFF"/>
      </a:dk1>
      <a:lt1>
        <a:srgbClr val="00154E"/>
      </a:lt1>
      <a:dk2>
        <a:srgbClr val="6FDBF3"/>
      </a:dk2>
      <a:lt2>
        <a:srgbClr val="1A1DFE"/>
      </a:lt2>
      <a:accent1>
        <a:srgbClr val="E2C9F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516</Words>
  <Application>Microsoft Office PowerPoint</Application>
  <PresentationFormat>On-screen Show (16:9)</PresentationFormat>
  <Paragraphs>71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 Bold</vt:lpstr>
      <vt:lpstr>Times New Roman</vt:lpstr>
      <vt:lpstr>Arial</vt:lpstr>
      <vt:lpstr>Nunito Light</vt:lpstr>
      <vt:lpstr>Shippori Antique</vt:lpstr>
      <vt:lpstr>Arial Regular</vt:lpstr>
      <vt:lpstr>Alata</vt:lpstr>
      <vt:lpstr>Aesthetic Tech Style Social Media Strategy by Slidesgo</vt:lpstr>
      <vt:lpstr>KRAF THINK 2025 HACKATHON</vt:lpstr>
      <vt:lpstr>Table of contents</vt:lpstr>
      <vt:lpstr>Cover Letter</vt:lpstr>
      <vt:lpstr>Problem Statement</vt:lpstr>
      <vt:lpstr>Solution Overview</vt:lpstr>
      <vt:lpstr>Target Audience &amp; Market Scope</vt:lpstr>
      <vt:lpstr>Technology Stack</vt:lpstr>
      <vt:lpstr>Features</vt:lpstr>
      <vt:lpstr>Challenges &amp; Learnings</vt:lpstr>
      <vt:lpstr>Future Scope &amp; Next Steps</vt:lpstr>
      <vt:lpstr>PowerPoint Presentation</vt:lpstr>
      <vt:lpstr>Conclusion &amp;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KRAF THINK 2025 HACKATHON</dc:title>
  <dc:creator>Rahul</dc:creator>
  <cp:lastModifiedBy>khelendra Rauniyar</cp:lastModifiedBy>
  <cp:revision>10</cp:revision>
  <dcterms:created xsi:type="dcterms:W3CDTF">2025-02-19T18:04:34Z</dcterms:created>
  <dcterms:modified xsi:type="dcterms:W3CDTF">2025-02-24T17:02:23Z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301EE4C4A9FB7868321DB6679B70512A_43</vt:lpwstr>
  </property>
  <property fmtid="{D5CDD505-2E9C-101B-9397-08002B2CF9AE}" pid="3" name="KSOProductBuildVer">
    <vt:lpwstr>1033-6.11.0.8608</vt:lpwstr>
  </property>
</Properties>
</file>